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0" r:id="rId4"/>
    <p:sldId id="262" r:id="rId5"/>
    <p:sldId id="263"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2831A-2CF9-4D60-AFF2-886A3D883EFB}" v="1" dt="2022-12-12T14:34:47.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Allison" userId="9cbc0e1d-4fdd-46f1-9561-a877ecf7a447" providerId="ADAL" clId="{0792831A-2CF9-4D60-AFF2-886A3D883EFB}"/>
    <pc:docChg chg="custSel delSld modSld">
      <pc:chgData name="Andrew Allison" userId="9cbc0e1d-4fdd-46f1-9561-a877ecf7a447" providerId="ADAL" clId="{0792831A-2CF9-4D60-AFF2-886A3D883EFB}" dt="2022-12-12T14:36:38.414" v="51" actId="47"/>
      <pc:docMkLst>
        <pc:docMk/>
      </pc:docMkLst>
      <pc:sldChg chg="addSp modSp mod">
        <pc:chgData name="Andrew Allison" userId="9cbc0e1d-4fdd-46f1-9561-a877ecf7a447" providerId="ADAL" clId="{0792831A-2CF9-4D60-AFF2-886A3D883EFB}" dt="2022-12-12T14:16:47.614" v="1" actId="6549"/>
        <pc:sldMkLst>
          <pc:docMk/>
          <pc:sldMk cId="1348487035" sldId="256"/>
        </pc:sldMkLst>
        <pc:spChg chg="mod">
          <ac:chgData name="Andrew Allison" userId="9cbc0e1d-4fdd-46f1-9561-a877ecf7a447" providerId="ADAL" clId="{0792831A-2CF9-4D60-AFF2-886A3D883EFB}" dt="2022-12-12T14:16:47.614" v="1" actId="6549"/>
          <ac:spMkLst>
            <pc:docMk/>
            <pc:sldMk cId="1348487035" sldId="256"/>
            <ac:spMk id="3" creationId="{00000000-0000-0000-0000-000000000000}"/>
          </ac:spMkLst>
        </pc:spChg>
        <pc:picChg chg="add">
          <ac:chgData name="Andrew Allison" userId="9cbc0e1d-4fdd-46f1-9561-a877ecf7a447" providerId="ADAL" clId="{0792831A-2CF9-4D60-AFF2-886A3D883EFB}" dt="2022-12-12T14:16:43.402" v="0" actId="22"/>
          <ac:picMkLst>
            <pc:docMk/>
            <pc:sldMk cId="1348487035" sldId="256"/>
            <ac:picMk id="5" creationId="{4C382EC9-22FC-4702-9CFF-09A408F51751}"/>
          </ac:picMkLst>
        </pc:picChg>
      </pc:sldChg>
      <pc:sldChg chg="addSp delSp modSp mod">
        <pc:chgData name="Andrew Allison" userId="9cbc0e1d-4fdd-46f1-9561-a877ecf7a447" providerId="ADAL" clId="{0792831A-2CF9-4D60-AFF2-886A3D883EFB}" dt="2022-12-12T14:25:19.413" v="38" actId="14100"/>
        <pc:sldMkLst>
          <pc:docMk/>
          <pc:sldMk cId="2706639417" sldId="260"/>
        </pc:sldMkLst>
        <pc:spChg chg="mod">
          <ac:chgData name="Andrew Allison" userId="9cbc0e1d-4fdd-46f1-9561-a877ecf7a447" providerId="ADAL" clId="{0792831A-2CF9-4D60-AFF2-886A3D883EFB}" dt="2022-12-12T14:22:36.660" v="25" actId="20577"/>
          <ac:spMkLst>
            <pc:docMk/>
            <pc:sldMk cId="2706639417" sldId="260"/>
            <ac:spMk id="2" creationId="{2ABFE424-CE02-4EF4-984D-B798BAC40E39}"/>
          </ac:spMkLst>
        </pc:spChg>
        <pc:spChg chg="del mod">
          <ac:chgData name="Andrew Allison" userId="9cbc0e1d-4fdd-46f1-9561-a877ecf7a447" providerId="ADAL" clId="{0792831A-2CF9-4D60-AFF2-886A3D883EFB}" dt="2022-12-12T14:23:26.648" v="26" actId="22"/>
          <ac:spMkLst>
            <pc:docMk/>
            <pc:sldMk cId="2706639417" sldId="260"/>
            <ac:spMk id="3" creationId="{E0B4202A-278A-477E-B8BB-B59798F0AAC5}"/>
          </ac:spMkLst>
        </pc:spChg>
        <pc:spChg chg="add mod">
          <ac:chgData name="Andrew Allison" userId="9cbc0e1d-4fdd-46f1-9561-a877ecf7a447" providerId="ADAL" clId="{0792831A-2CF9-4D60-AFF2-886A3D883EFB}" dt="2022-12-12T14:25:13.238" v="36" actId="478"/>
          <ac:spMkLst>
            <pc:docMk/>
            <pc:sldMk cId="2706639417" sldId="260"/>
            <ac:spMk id="7" creationId="{B4E3AC77-8D2A-4FA7-9E77-3539ADF07A25}"/>
          </ac:spMkLst>
        </pc:spChg>
        <pc:picChg chg="add del mod ord">
          <ac:chgData name="Andrew Allison" userId="9cbc0e1d-4fdd-46f1-9561-a877ecf7a447" providerId="ADAL" clId="{0792831A-2CF9-4D60-AFF2-886A3D883EFB}" dt="2022-12-12T14:25:13.238" v="36" actId="478"/>
          <ac:picMkLst>
            <pc:docMk/>
            <pc:sldMk cId="2706639417" sldId="260"/>
            <ac:picMk id="5" creationId="{3872FCEE-F6C8-4BA7-991B-89B355D899B7}"/>
          </ac:picMkLst>
        </pc:picChg>
        <pc:picChg chg="add mod">
          <ac:chgData name="Andrew Allison" userId="9cbc0e1d-4fdd-46f1-9561-a877ecf7a447" providerId="ADAL" clId="{0792831A-2CF9-4D60-AFF2-886A3D883EFB}" dt="2022-12-12T14:25:19.413" v="38" actId="14100"/>
          <ac:picMkLst>
            <pc:docMk/>
            <pc:sldMk cId="2706639417" sldId="260"/>
            <ac:picMk id="9" creationId="{1F88E96A-6E5D-4B7D-9E70-98BCBE4E0D96}"/>
          </ac:picMkLst>
        </pc:picChg>
      </pc:sldChg>
      <pc:sldChg chg="modSp mod">
        <pc:chgData name="Andrew Allison" userId="9cbc0e1d-4fdd-46f1-9561-a877ecf7a447" providerId="ADAL" clId="{0792831A-2CF9-4D60-AFF2-886A3D883EFB}" dt="2022-12-12T14:21:46.667" v="23" actId="255"/>
        <pc:sldMkLst>
          <pc:docMk/>
          <pc:sldMk cId="1522458405" sldId="261"/>
        </pc:sldMkLst>
        <pc:spChg chg="mod">
          <ac:chgData name="Andrew Allison" userId="9cbc0e1d-4fdd-46f1-9561-a877ecf7a447" providerId="ADAL" clId="{0792831A-2CF9-4D60-AFF2-886A3D883EFB}" dt="2022-12-12T14:21:46.667" v="23" actId="255"/>
          <ac:spMkLst>
            <pc:docMk/>
            <pc:sldMk cId="1522458405" sldId="261"/>
            <ac:spMk id="2" creationId="{A1F032FB-689E-43DD-99F7-63753795789A}"/>
          </ac:spMkLst>
        </pc:spChg>
      </pc:sldChg>
      <pc:sldChg chg="addSp delSp modSp mod">
        <pc:chgData name="Andrew Allison" userId="9cbc0e1d-4fdd-46f1-9561-a877ecf7a447" providerId="ADAL" clId="{0792831A-2CF9-4D60-AFF2-886A3D883EFB}" dt="2022-12-12T14:25:48.025" v="40" actId="22"/>
        <pc:sldMkLst>
          <pc:docMk/>
          <pc:sldMk cId="721973309" sldId="262"/>
        </pc:sldMkLst>
        <pc:spChg chg="mod">
          <ac:chgData name="Andrew Allison" userId="9cbc0e1d-4fdd-46f1-9561-a877ecf7a447" providerId="ADAL" clId="{0792831A-2CF9-4D60-AFF2-886A3D883EFB}" dt="2022-12-12T14:24:16.359" v="32" actId="27636"/>
          <ac:spMkLst>
            <pc:docMk/>
            <pc:sldMk cId="721973309" sldId="262"/>
            <ac:spMk id="2" creationId="{00000000-0000-0000-0000-000000000000}"/>
          </ac:spMkLst>
        </pc:spChg>
        <pc:spChg chg="mod">
          <ac:chgData name="Andrew Allison" userId="9cbc0e1d-4fdd-46f1-9561-a877ecf7a447" providerId="ADAL" clId="{0792831A-2CF9-4D60-AFF2-886A3D883EFB}" dt="2022-12-12T14:24:13.433" v="30" actId="27636"/>
          <ac:spMkLst>
            <pc:docMk/>
            <pc:sldMk cId="721973309" sldId="262"/>
            <ac:spMk id="3" creationId="{00000000-0000-0000-0000-000000000000}"/>
          </ac:spMkLst>
        </pc:spChg>
        <pc:picChg chg="add del mod">
          <ac:chgData name="Andrew Allison" userId="9cbc0e1d-4fdd-46f1-9561-a877ecf7a447" providerId="ADAL" clId="{0792831A-2CF9-4D60-AFF2-886A3D883EFB}" dt="2022-12-12T14:25:23.948" v="39" actId="478"/>
          <ac:picMkLst>
            <pc:docMk/>
            <pc:sldMk cId="721973309" sldId="262"/>
            <ac:picMk id="5" creationId="{BD99BC6A-54D0-4255-9FC8-F06BA9804A04}"/>
          </ac:picMkLst>
        </pc:picChg>
        <pc:picChg chg="add">
          <ac:chgData name="Andrew Allison" userId="9cbc0e1d-4fdd-46f1-9561-a877ecf7a447" providerId="ADAL" clId="{0792831A-2CF9-4D60-AFF2-886A3D883EFB}" dt="2022-12-12T14:25:48.025" v="40" actId="22"/>
          <ac:picMkLst>
            <pc:docMk/>
            <pc:sldMk cId="721973309" sldId="262"/>
            <ac:picMk id="7" creationId="{F1AF13F2-D38B-4390-BE13-6DE4BB9BE944}"/>
          </ac:picMkLst>
        </pc:picChg>
      </pc:sldChg>
      <pc:sldChg chg="addSp modSp mod">
        <pc:chgData name="Andrew Allison" userId="9cbc0e1d-4fdd-46f1-9561-a877ecf7a447" providerId="ADAL" clId="{0792831A-2CF9-4D60-AFF2-886A3D883EFB}" dt="2022-12-12T14:26:42.167" v="43" actId="22"/>
        <pc:sldMkLst>
          <pc:docMk/>
          <pc:sldMk cId="3780615190" sldId="263"/>
        </pc:sldMkLst>
        <pc:spChg chg="mod">
          <ac:chgData name="Andrew Allison" userId="9cbc0e1d-4fdd-46f1-9561-a877ecf7a447" providerId="ADAL" clId="{0792831A-2CF9-4D60-AFF2-886A3D883EFB}" dt="2022-12-12T14:26:37.102" v="42" actId="6549"/>
          <ac:spMkLst>
            <pc:docMk/>
            <pc:sldMk cId="3780615190" sldId="263"/>
            <ac:spMk id="2" creationId="{00000000-0000-0000-0000-000000000000}"/>
          </ac:spMkLst>
        </pc:spChg>
        <pc:spChg chg="mod">
          <ac:chgData name="Andrew Allison" userId="9cbc0e1d-4fdd-46f1-9561-a877ecf7a447" providerId="ADAL" clId="{0792831A-2CF9-4D60-AFF2-886A3D883EFB}" dt="2022-12-12T14:26:34.174" v="41" actId="6549"/>
          <ac:spMkLst>
            <pc:docMk/>
            <pc:sldMk cId="3780615190" sldId="263"/>
            <ac:spMk id="3" creationId="{00000000-0000-0000-0000-000000000000}"/>
          </ac:spMkLst>
        </pc:spChg>
        <pc:picChg chg="add">
          <ac:chgData name="Andrew Allison" userId="9cbc0e1d-4fdd-46f1-9561-a877ecf7a447" providerId="ADAL" clId="{0792831A-2CF9-4D60-AFF2-886A3D883EFB}" dt="2022-12-12T14:26:42.167" v="43" actId="22"/>
          <ac:picMkLst>
            <pc:docMk/>
            <pc:sldMk cId="3780615190" sldId="263"/>
            <ac:picMk id="5" creationId="{08B6CFBD-4CE6-45FE-991F-3736A92CCF87}"/>
          </ac:picMkLst>
        </pc:picChg>
      </pc:sldChg>
      <pc:sldChg chg="del">
        <pc:chgData name="Andrew Allison" userId="9cbc0e1d-4fdd-46f1-9561-a877ecf7a447" providerId="ADAL" clId="{0792831A-2CF9-4D60-AFF2-886A3D883EFB}" dt="2022-12-12T14:36:38.414" v="51" actId="47"/>
        <pc:sldMkLst>
          <pc:docMk/>
          <pc:sldMk cId="2692225664" sldId="264"/>
        </pc:sldMkLst>
      </pc:sldChg>
      <pc:sldChg chg="del">
        <pc:chgData name="Andrew Allison" userId="9cbc0e1d-4fdd-46f1-9561-a877ecf7a447" providerId="ADAL" clId="{0792831A-2CF9-4D60-AFF2-886A3D883EFB}" dt="2022-12-12T14:36:38.414" v="51" actId="47"/>
        <pc:sldMkLst>
          <pc:docMk/>
          <pc:sldMk cId="3464269584" sldId="265"/>
        </pc:sldMkLst>
      </pc:sldChg>
      <pc:sldChg chg="del">
        <pc:chgData name="Andrew Allison" userId="9cbc0e1d-4fdd-46f1-9561-a877ecf7a447" providerId="ADAL" clId="{0792831A-2CF9-4D60-AFF2-886A3D883EFB}" dt="2022-12-12T14:36:38.414" v="51" actId="47"/>
        <pc:sldMkLst>
          <pc:docMk/>
          <pc:sldMk cId="3644897513" sldId="268"/>
        </pc:sldMkLst>
      </pc:sldChg>
      <pc:sldChg chg="del">
        <pc:chgData name="Andrew Allison" userId="9cbc0e1d-4fdd-46f1-9561-a877ecf7a447" providerId="ADAL" clId="{0792831A-2CF9-4D60-AFF2-886A3D883EFB}" dt="2022-12-12T14:36:38.414" v="51" actId="47"/>
        <pc:sldMkLst>
          <pc:docMk/>
          <pc:sldMk cId="3693241957" sldId="269"/>
        </pc:sldMkLst>
      </pc:sldChg>
      <pc:sldChg chg="del">
        <pc:chgData name="Andrew Allison" userId="9cbc0e1d-4fdd-46f1-9561-a877ecf7a447" providerId="ADAL" clId="{0792831A-2CF9-4D60-AFF2-886A3D883EFB}" dt="2022-12-12T14:36:38.414" v="51" actId="47"/>
        <pc:sldMkLst>
          <pc:docMk/>
          <pc:sldMk cId="4170621233" sldId="270"/>
        </pc:sldMkLst>
      </pc:sldChg>
      <pc:sldChg chg="del">
        <pc:chgData name="Andrew Allison" userId="9cbc0e1d-4fdd-46f1-9561-a877ecf7a447" providerId="ADAL" clId="{0792831A-2CF9-4D60-AFF2-886A3D883EFB}" dt="2022-12-12T14:36:38.414" v="51" actId="47"/>
        <pc:sldMkLst>
          <pc:docMk/>
          <pc:sldMk cId="3386363083" sldId="272"/>
        </pc:sldMkLst>
      </pc:sldChg>
      <pc:sldChg chg="del">
        <pc:chgData name="Andrew Allison" userId="9cbc0e1d-4fdd-46f1-9561-a877ecf7a447" providerId="ADAL" clId="{0792831A-2CF9-4D60-AFF2-886A3D883EFB}" dt="2022-12-12T14:36:38.414" v="51" actId="47"/>
        <pc:sldMkLst>
          <pc:docMk/>
          <pc:sldMk cId="4068578222" sldId="287"/>
        </pc:sldMkLst>
      </pc:sldChg>
      <pc:sldChg chg="del">
        <pc:chgData name="Andrew Allison" userId="9cbc0e1d-4fdd-46f1-9561-a877ecf7a447" providerId="ADAL" clId="{0792831A-2CF9-4D60-AFF2-886A3D883EFB}" dt="2022-12-12T14:36:38.414" v="51" actId="47"/>
        <pc:sldMkLst>
          <pc:docMk/>
          <pc:sldMk cId="1071032926" sldId="288"/>
        </pc:sldMkLst>
      </pc:sldChg>
      <pc:sldChg chg="addSp delSp modSp mod">
        <pc:chgData name="Andrew Allison" userId="9cbc0e1d-4fdd-46f1-9561-a877ecf7a447" providerId="ADAL" clId="{0792831A-2CF9-4D60-AFF2-886A3D883EFB}" dt="2022-12-12T14:35:26.798" v="50" actId="14100"/>
        <pc:sldMkLst>
          <pc:docMk/>
          <pc:sldMk cId="2733944675" sldId="291"/>
        </pc:sldMkLst>
        <pc:spChg chg="mod">
          <ac:chgData name="Andrew Allison" userId="9cbc0e1d-4fdd-46f1-9561-a877ecf7a447" providerId="ADAL" clId="{0792831A-2CF9-4D60-AFF2-886A3D883EFB}" dt="2022-12-12T14:34:43.172" v="46" actId="6549"/>
          <ac:spMkLst>
            <pc:docMk/>
            <pc:sldMk cId="2733944675" sldId="291"/>
            <ac:spMk id="2" creationId="{E7456135-B578-4CC3-9519-3D82168E0938}"/>
          </ac:spMkLst>
        </pc:spChg>
        <pc:spChg chg="mod">
          <ac:chgData name="Andrew Allison" userId="9cbc0e1d-4fdd-46f1-9561-a877ecf7a447" providerId="ADAL" clId="{0792831A-2CF9-4D60-AFF2-886A3D883EFB}" dt="2022-12-12T14:34:39.907" v="45" actId="27636"/>
          <ac:spMkLst>
            <pc:docMk/>
            <pc:sldMk cId="2733944675" sldId="291"/>
            <ac:spMk id="3" creationId="{35852245-073D-47F0-9C35-15724330E89B}"/>
          </ac:spMkLst>
        </pc:spChg>
        <pc:picChg chg="del">
          <ac:chgData name="Andrew Allison" userId="9cbc0e1d-4fdd-46f1-9561-a877ecf7a447" providerId="ADAL" clId="{0792831A-2CF9-4D60-AFF2-886A3D883EFB}" dt="2022-12-12T14:34:47.456" v="47" actId="478"/>
          <ac:picMkLst>
            <pc:docMk/>
            <pc:sldMk cId="2733944675" sldId="291"/>
            <ac:picMk id="4" creationId="{FAB05AF7-E25F-4C39-93A5-9CC3D6396711}"/>
          </ac:picMkLst>
        </pc:picChg>
        <pc:picChg chg="add mod">
          <ac:chgData name="Andrew Allison" userId="9cbc0e1d-4fdd-46f1-9561-a877ecf7a447" providerId="ADAL" clId="{0792831A-2CF9-4D60-AFF2-886A3D883EFB}" dt="2022-12-12T14:35:26.798" v="50" actId="14100"/>
          <ac:picMkLst>
            <pc:docMk/>
            <pc:sldMk cId="2733944675" sldId="291"/>
            <ac:picMk id="6" creationId="{0882BC2D-BE58-4B30-8AAA-9345AD467FEB}"/>
          </ac:picMkLst>
        </pc:picChg>
      </pc:sldChg>
      <pc:sldChg chg="del">
        <pc:chgData name="Andrew Allison" userId="9cbc0e1d-4fdd-46f1-9561-a877ecf7a447" providerId="ADAL" clId="{0792831A-2CF9-4D60-AFF2-886A3D883EFB}" dt="2022-12-12T14:36:38.414" v="51" actId="47"/>
        <pc:sldMkLst>
          <pc:docMk/>
          <pc:sldMk cId="4126766662" sldId="292"/>
        </pc:sldMkLst>
      </pc:sldChg>
      <pc:sldChg chg="del">
        <pc:chgData name="Andrew Allison" userId="9cbc0e1d-4fdd-46f1-9561-a877ecf7a447" providerId="ADAL" clId="{0792831A-2CF9-4D60-AFF2-886A3D883EFB}" dt="2022-12-12T14:36:38.414" v="51" actId="47"/>
        <pc:sldMkLst>
          <pc:docMk/>
          <pc:sldMk cId="1416427094" sldId="302"/>
        </pc:sldMkLst>
      </pc:sldChg>
      <pc:sldChg chg="del">
        <pc:chgData name="Andrew Allison" userId="9cbc0e1d-4fdd-46f1-9561-a877ecf7a447" providerId="ADAL" clId="{0792831A-2CF9-4D60-AFF2-886A3D883EFB}" dt="2022-12-12T14:36:38.414" v="51" actId="47"/>
        <pc:sldMkLst>
          <pc:docMk/>
          <pc:sldMk cId="1134379174" sldId="303"/>
        </pc:sldMkLst>
      </pc:sldChg>
      <pc:sldChg chg="del">
        <pc:chgData name="Andrew Allison" userId="9cbc0e1d-4fdd-46f1-9561-a877ecf7a447" providerId="ADAL" clId="{0792831A-2CF9-4D60-AFF2-886A3D883EFB}" dt="2022-12-12T14:36:38.414" v="51" actId="47"/>
        <pc:sldMkLst>
          <pc:docMk/>
          <pc:sldMk cId="1094315220" sldId="30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75554-974C-458E-B555-DDD05C3AB6C4}" type="datetimeFigureOut">
              <a:rPr lang="en-GB" smtClean="0"/>
              <a:t>12/12/2022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2AABE-81B8-461A-99CE-341982991514}" type="slidenum">
              <a:rPr lang="en-GB" smtClean="0"/>
              <a:t>‹#›</a:t>
            </a:fld>
            <a:endParaRPr lang="en-GB"/>
          </a:p>
        </p:txBody>
      </p:sp>
    </p:spTree>
    <p:extLst>
      <p:ext uri="{BB962C8B-B14F-4D97-AF65-F5344CB8AC3E}">
        <p14:creationId xmlns:p14="http://schemas.microsoft.com/office/powerpoint/2010/main" val="314781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rPr>
              <a:t> </a:t>
            </a:r>
            <a:endParaRPr lang="en-GB" dirty="0"/>
          </a:p>
        </p:txBody>
      </p:sp>
      <p:sp>
        <p:nvSpPr>
          <p:cNvPr id="4" name="Slide Number Placeholder 3"/>
          <p:cNvSpPr>
            <a:spLocks noGrp="1"/>
          </p:cNvSpPr>
          <p:nvPr>
            <p:ph type="sldNum" sz="quarter" idx="5"/>
          </p:nvPr>
        </p:nvSpPr>
        <p:spPr/>
        <p:txBody>
          <a:bodyPr/>
          <a:lstStyle/>
          <a:p>
            <a:fld id="{939DA7B4-C9FF-4957-93E5-DAAF08BE57FA}" type="slidenum">
              <a:rPr lang="en-GB" smtClean="0"/>
              <a:t>4</a:t>
            </a:fld>
            <a:endParaRPr lang="en-GB"/>
          </a:p>
        </p:txBody>
      </p:sp>
    </p:spTree>
    <p:extLst>
      <p:ext uri="{BB962C8B-B14F-4D97-AF65-F5344CB8AC3E}">
        <p14:creationId xmlns:p14="http://schemas.microsoft.com/office/powerpoint/2010/main" val="199820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9DA7B4-C9FF-4957-93E5-DAAF08BE57FA}" type="slidenum">
              <a:rPr lang="en-GB" smtClean="0"/>
              <a:t>5</a:t>
            </a:fld>
            <a:endParaRPr lang="en-GB"/>
          </a:p>
        </p:txBody>
      </p:sp>
    </p:spTree>
    <p:extLst>
      <p:ext uri="{BB962C8B-B14F-4D97-AF65-F5344CB8AC3E}">
        <p14:creationId xmlns:p14="http://schemas.microsoft.com/office/powerpoint/2010/main" val="13383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39DA7B4-C9FF-4957-93E5-DAAF08BE57FA}" type="slidenum">
              <a:rPr lang="en-GB" smtClean="0"/>
              <a:t>6</a:t>
            </a:fld>
            <a:endParaRPr lang="en-GB"/>
          </a:p>
        </p:txBody>
      </p:sp>
    </p:spTree>
    <p:extLst>
      <p:ext uri="{BB962C8B-B14F-4D97-AF65-F5344CB8AC3E}">
        <p14:creationId xmlns:p14="http://schemas.microsoft.com/office/powerpoint/2010/main" val="325566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E953-9F2C-445F-879A-DC97A65ACC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0649955-5158-4E6B-B976-1D83F2BDC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74FF69-4A5C-4002-89C5-2D753709A187}"/>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45E02F6E-8C1B-41DC-9A56-D6D21113D3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6369CE-1652-4901-8028-61832573FD05}"/>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262848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460D-78F8-42F3-B663-0FAF9E2614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7F2D8-CBD9-4F08-A376-59B3B122C0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CE33A3-2CA9-44E6-8025-5F27DBD9B813}"/>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EAE1A891-D4AB-4B63-8A93-EB5EA4EC77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408068-FE0B-4059-A5FD-FD836D64C2EA}"/>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154451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40C648-C6E4-41A7-A3DC-767272313D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1A4EBA-4F64-40DF-BF5B-43F276EA06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58E086-63BF-4F73-8C8B-FB8C9F2EFA45}"/>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C2C8A80A-2E7B-4183-90B1-8FF0F51402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BE9227-2ECF-40CC-89F7-85D8D40FE2FD}"/>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293071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6895-CE14-4CCA-AA12-2CBA490A7C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93AA84-02F5-474F-863F-21AD3034E4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AF2B0-227D-4C18-B672-A0CDE515D198}"/>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3AC96843-FABA-4FA4-92CC-BB5A74483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6B2978-4B37-4A57-BC3E-122041A815D5}"/>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48075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008A-FCDC-4592-A8AC-1CE69A8A66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BB20F2-4DC1-4E18-8E24-AB76BC202D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A5A96D-7662-4F35-921B-C54F5B06F508}"/>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2AB531BB-FE95-46C7-A1B4-CDB1A2B59E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77A198-6B08-4391-878D-38B958191E5F}"/>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131611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B07C-22AD-4122-89BF-72F6DC764E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991FE0-04D4-49C4-943B-C5FB010E72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29F17D-580F-4AD8-B442-C70393786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C00D28-251D-4D2B-B875-332E44364F3D}"/>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6" name="Footer Placeholder 5">
            <a:extLst>
              <a:ext uri="{FF2B5EF4-FFF2-40B4-BE49-F238E27FC236}">
                <a16:creationId xmlns:a16="http://schemas.microsoft.com/office/drawing/2014/main" id="{F3CA9D5B-64F7-481C-B5C1-FCE369EB4E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88A336-2986-4DE9-9666-D5BB961F4CAB}"/>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215293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EB0B-A96D-40AC-A897-266B3CEDD9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56F5BC-8567-4AD1-9481-FE73877799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41E10F-8A5F-40B6-A020-20CD715F13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E3585D-7766-4264-9A40-DA63B8E880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18EB0B-9644-4CE4-9631-F97700FB0E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62A049-8CF3-454C-8E92-00DCCC6DF499}"/>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8" name="Footer Placeholder 7">
            <a:extLst>
              <a:ext uri="{FF2B5EF4-FFF2-40B4-BE49-F238E27FC236}">
                <a16:creationId xmlns:a16="http://schemas.microsoft.com/office/drawing/2014/main" id="{0E47AAC6-F11F-470F-8AE0-6229A6C8F1F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BC7821-1808-44AF-915E-DE18AEA5E32E}"/>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8959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89072-FDBB-4960-9294-403F01DE28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E90C9E-ACB9-41BD-8AFF-4FFAFE41F405}"/>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4" name="Footer Placeholder 3">
            <a:extLst>
              <a:ext uri="{FF2B5EF4-FFF2-40B4-BE49-F238E27FC236}">
                <a16:creationId xmlns:a16="http://schemas.microsoft.com/office/drawing/2014/main" id="{1A54EBC3-BCDE-479F-99FF-637EA6BFEA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17F519-A69D-4391-A9EC-22F54FA180F2}"/>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85870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3E647-6F42-4071-87DF-8A879DF8AD5C}"/>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3" name="Footer Placeholder 2">
            <a:extLst>
              <a:ext uri="{FF2B5EF4-FFF2-40B4-BE49-F238E27FC236}">
                <a16:creationId xmlns:a16="http://schemas.microsoft.com/office/drawing/2014/main" id="{53ECBF19-4ADF-46E2-A13B-D5243A295E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51D4DF-5696-4623-941A-6E7B0E88D726}"/>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360615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3C049-2341-4692-ADD6-519EEE3EF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4D4013-99E5-4CFD-ABCD-385E83F0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66EDC7-81B5-4594-8D3E-DD8793DD7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4CDF37-FD18-40E2-9107-B51490BD7924}"/>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6" name="Footer Placeholder 5">
            <a:extLst>
              <a:ext uri="{FF2B5EF4-FFF2-40B4-BE49-F238E27FC236}">
                <a16:creationId xmlns:a16="http://schemas.microsoft.com/office/drawing/2014/main" id="{EDC5264E-610F-4D89-8678-7F59510432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187067-4250-4C15-AD67-83F0B4235DD9}"/>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182889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3C40-C6A4-45E9-9B77-61C91B99C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089406-6D49-4ED7-B4B5-EB232D582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7C9606-B0F2-4994-B612-358DCF0B6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DE880-4E1A-42BF-A364-1A674C557B76}"/>
              </a:ext>
            </a:extLst>
          </p:cNvPr>
          <p:cNvSpPr>
            <a:spLocks noGrp="1"/>
          </p:cNvSpPr>
          <p:nvPr>
            <p:ph type="dt" sz="half" idx="10"/>
          </p:nvPr>
        </p:nvSpPr>
        <p:spPr/>
        <p:txBody>
          <a:bodyPr/>
          <a:lstStyle/>
          <a:p>
            <a:fld id="{87B3319F-F89C-4676-9EEB-E9CBFA0F00FC}" type="datetimeFigureOut">
              <a:rPr lang="en-GB" smtClean="0"/>
              <a:t>12/12/2022</a:t>
            </a:fld>
            <a:endParaRPr lang="en-GB"/>
          </a:p>
        </p:txBody>
      </p:sp>
      <p:sp>
        <p:nvSpPr>
          <p:cNvPr id="6" name="Footer Placeholder 5">
            <a:extLst>
              <a:ext uri="{FF2B5EF4-FFF2-40B4-BE49-F238E27FC236}">
                <a16:creationId xmlns:a16="http://schemas.microsoft.com/office/drawing/2014/main" id="{EEF655A9-6A52-4E39-B402-6488A2BAA4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ABD260-6AEF-4BC3-A30A-23DDEDE9CF17}"/>
              </a:ext>
            </a:extLst>
          </p:cNvPr>
          <p:cNvSpPr>
            <a:spLocks noGrp="1"/>
          </p:cNvSpPr>
          <p:nvPr>
            <p:ph type="sldNum" sz="quarter" idx="12"/>
          </p:nvPr>
        </p:nvSpPr>
        <p:spPr/>
        <p:txBody>
          <a:bodyPr/>
          <a:lstStyle/>
          <a:p>
            <a:fld id="{14D10F82-FD40-4F3F-976F-0630E09A5D78}" type="slidenum">
              <a:rPr lang="en-GB" smtClean="0"/>
              <a:t>‹#›</a:t>
            </a:fld>
            <a:endParaRPr lang="en-GB"/>
          </a:p>
        </p:txBody>
      </p:sp>
    </p:spTree>
    <p:extLst>
      <p:ext uri="{BB962C8B-B14F-4D97-AF65-F5344CB8AC3E}">
        <p14:creationId xmlns:p14="http://schemas.microsoft.com/office/powerpoint/2010/main" val="229195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A3C406-0C89-46D8-A0E4-48063E76F6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4D6BE7-9380-4A3A-A751-57D954BF4F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4BAF5-FFB6-49BD-94E4-1CA37DECA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3319F-F89C-4676-9EEB-E9CBFA0F00FC}" type="datetimeFigureOut">
              <a:rPr lang="en-GB" smtClean="0"/>
              <a:t>12/12/2022</a:t>
            </a:fld>
            <a:endParaRPr lang="en-GB"/>
          </a:p>
        </p:txBody>
      </p:sp>
      <p:sp>
        <p:nvSpPr>
          <p:cNvPr id="5" name="Footer Placeholder 4">
            <a:extLst>
              <a:ext uri="{FF2B5EF4-FFF2-40B4-BE49-F238E27FC236}">
                <a16:creationId xmlns:a16="http://schemas.microsoft.com/office/drawing/2014/main" id="{D8849E44-EEA0-4C1E-BFFF-E72262E67D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AC7373-DDBC-4AFF-A4A6-389988ED8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10F82-FD40-4F3F-976F-0630E09A5D78}" type="slidenum">
              <a:rPr lang="en-GB" smtClean="0"/>
              <a:t>‹#›</a:t>
            </a:fld>
            <a:endParaRPr lang="en-GB"/>
          </a:p>
        </p:txBody>
      </p:sp>
      <p:sp>
        <p:nvSpPr>
          <p:cNvPr id="7" name="MSIPCMContentMarking" descr="{&quot;HashCode&quot;:1844345984,&quot;Placement&quot;:&quot;Header&quot;,&quot;Top&quot;:0.0,&quot;Left&quot;:0.0,&quot;SlideWidth&quot;:960,&quot;SlideHeight&quot;:540}">
            <a:extLst>
              <a:ext uri="{FF2B5EF4-FFF2-40B4-BE49-F238E27FC236}">
                <a16:creationId xmlns:a16="http://schemas.microsoft.com/office/drawing/2014/main" id="{2A3760C5-DFB2-4B8E-80E1-D0E6C9123CF9}"/>
              </a:ext>
            </a:extLst>
          </p:cNvPr>
          <p:cNvSpPr txBox="1"/>
          <p:nvPr userDrawn="1"/>
        </p:nvSpPr>
        <p:spPr>
          <a:xfrm>
            <a:off x="0" y="0"/>
            <a:ext cx="2479428"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This document was classified as: OFFICIAL</a:t>
            </a:r>
            <a:endParaRPr lang="en-GB" sz="1000">
              <a:solidFill>
                <a:srgbClr val="000000"/>
              </a:solidFill>
              <a:latin typeface="Calibri" panose="020F0502020204030204" pitchFamily="34" charset="0"/>
            </a:endParaRPr>
          </a:p>
        </p:txBody>
      </p:sp>
    </p:spTree>
    <p:extLst>
      <p:ext uri="{BB962C8B-B14F-4D97-AF65-F5344CB8AC3E}">
        <p14:creationId xmlns:p14="http://schemas.microsoft.com/office/powerpoint/2010/main" val="142416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normAutofit/>
          </a:bodyPr>
          <a:lstStyle/>
          <a:p>
            <a:endParaRPr lang="en-GB" sz="7200" dirty="0">
              <a:solidFill>
                <a:schemeClr val="accent1">
                  <a:lumMod val="75000"/>
                </a:schemeClr>
              </a:solidFill>
            </a:endParaRPr>
          </a:p>
        </p:txBody>
      </p:sp>
      <p:pic>
        <p:nvPicPr>
          <p:cNvPr id="6" name="Picture 5">
            <a:extLst>
              <a:ext uri="{FF2B5EF4-FFF2-40B4-BE49-F238E27FC236}">
                <a16:creationId xmlns:a16="http://schemas.microsoft.com/office/drawing/2014/main" id="{EEADCF4B-98CB-4D4D-B27B-9BA32D20F98D}"/>
              </a:ext>
            </a:extLst>
          </p:cNvPr>
          <p:cNvPicPr>
            <a:picLocks noChangeAspect="1"/>
          </p:cNvPicPr>
          <p:nvPr/>
        </p:nvPicPr>
        <p:blipFill>
          <a:blip r:embed="rId2"/>
          <a:stretch>
            <a:fillRect/>
          </a:stretch>
        </p:blipFill>
        <p:spPr>
          <a:xfrm>
            <a:off x="8860155" y="5735637"/>
            <a:ext cx="3105150" cy="971550"/>
          </a:xfrm>
          <a:prstGeom prst="rect">
            <a:avLst/>
          </a:prstGeom>
        </p:spPr>
      </p:pic>
      <p:pic>
        <p:nvPicPr>
          <p:cNvPr id="5" name="Picture 4">
            <a:extLst>
              <a:ext uri="{FF2B5EF4-FFF2-40B4-BE49-F238E27FC236}">
                <a16:creationId xmlns:a16="http://schemas.microsoft.com/office/drawing/2014/main" id="{4C382EC9-22FC-4702-9CFF-09A408F51751}"/>
              </a:ext>
            </a:extLst>
          </p:cNvPr>
          <p:cNvPicPr>
            <a:picLocks noChangeAspect="1"/>
          </p:cNvPicPr>
          <p:nvPr/>
        </p:nvPicPr>
        <p:blipFill>
          <a:blip r:embed="rId3"/>
          <a:stretch>
            <a:fillRect/>
          </a:stretch>
        </p:blipFill>
        <p:spPr>
          <a:xfrm>
            <a:off x="2309284" y="1204602"/>
            <a:ext cx="7573432" cy="4448796"/>
          </a:xfrm>
          <a:prstGeom prst="rect">
            <a:avLst/>
          </a:prstGeom>
        </p:spPr>
      </p:pic>
    </p:spTree>
    <p:extLst>
      <p:ext uri="{BB962C8B-B14F-4D97-AF65-F5344CB8AC3E}">
        <p14:creationId xmlns:p14="http://schemas.microsoft.com/office/powerpoint/2010/main" val="1348487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32FB-689E-43DD-99F7-63753795789A}"/>
              </a:ext>
            </a:extLst>
          </p:cNvPr>
          <p:cNvSpPr>
            <a:spLocks noGrp="1"/>
          </p:cNvSpPr>
          <p:nvPr>
            <p:ph type="title"/>
          </p:nvPr>
        </p:nvSpPr>
        <p:spPr>
          <a:xfrm>
            <a:off x="569753" y="1233182"/>
            <a:ext cx="10515600" cy="4983060"/>
          </a:xfrm>
        </p:spPr>
        <p:txBody>
          <a:bodyPr>
            <a:normAutofit fontScale="90000"/>
          </a:bodyPr>
          <a:lstStyle/>
          <a:p>
            <a:pPr algn="l"/>
            <a:br>
              <a:rPr lang="en-GB" sz="2200" b="1" dirty="0"/>
            </a:br>
            <a:r>
              <a:rPr lang="en-US" sz="4000" b="1" dirty="0">
                <a:solidFill>
                  <a:srgbClr val="0E2C73"/>
                </a:solidFill>
                <a:effectLst/>
                <a:latin typeface="+mn-lt"/>
              </a:rPr>
              <a:t>Winter Water Safety</a:t>
            </a:r>
            <a:br>
              <a:rPr lang="en-US" sz="4000" b="1" dirty="0">
                <a:solidFill>
                  <a:srgbClr val="0E2C73"/>
                </a:solidFill>
                <a:effectLst/>
                <a:latin typeface="+mn-lt"/>
              </a:rPr>
            </a:br>
            <a:r>
              <a:rPr lang="en-US" sz="4000" b="1" i="0" dirty="0">
                <a:solidFill>
                  <a:srgbClr val="0E2C73"/>
                </a:solidFill>
                <a:effectLst/>
                <a:latin typeface="+mn-lt"/>
              </a:rPr>
              <a:t>Stay safe in winter – the dangers of frozen waters</a:t>
            </a:r>
            <a:br>
              <a:rPr lang="en-US" sz="2200" b="0" i="0" dirty="0">
                <a:solidFill>
                  <a:srgbClr val="0E2C73"/>
                </a:solidFill>
                <a:effectLst/>
                <a:latin typeface="+mn-lt"/>
              </a:rPr>
            </a:br>
            <a:br>
              <a:rPr lang="en-US" sz="2200" b="0" i="0" dirty="0">
                <a:solidFill>
                  <a:srgbClr val="0E2C73"/>
                </a:solidFill>
                <a:effectLst/>
                <a:latin typeface="+mn-lt"/>
              </a:rPr>
            </a:br>
            <a:r>
              <a:rPr lang="en-US" sz="2700" b="0" i="0" dirty="0">
                <a:solidFill>
                  <a:srgbClr val="292B2C"/>
                </a:solidFill>
                <a:effectLst/>
                <a:latin typeface="+mn-lt"/>
              </a:rPr>
              <a:t>In winter, children and pets are particularly at risk when tempted to play on the ice formed on open water, and adults can find themselves at risk in attempting to save them.</a:t>
            </a:r>
            <a:br>
              <a:rPr lang="en-US" sz="2700" b="0" i="0" dirty="0">
                <a:solidFill>
                  <a:srgbClr val="292B2C"/>
                </a:solidFill>
                <a:effectLst/>
                <a:latin typeface="+mn-lt"/>
              </a:rPr>
            </a:br>
            <a:br>
              <a:rPr lang="en-US" sz="2700" b="0" i="0" dirty="0">
                <a:solidFill>
                  <a:srgbClr val="292B2C"/>
                </a:solidFill>
                <a:effectLst/>
                <a:latin typeface="+mn-lt"/>
              </a:rPr>
            </a:br>
            <a:r>
              <a:rPr lang="en-US" sz="2700" b="0" i="0" dirty="0">
                <a:solidFill>
                  <a:srgbClr val="292B2C"/>
                </a:solidFill>
                <a:effectLst/>
                <a:latin typeface="+mn-lt"/>
              </a:rPr>
              <a:t>Taking a nice walk-in cold weather with your family, friends or dogs in tow can be really refreshing, just make sure you know some simple tips on how to stay safe in winter.</a:t>
            </a:r>
            <a:br>
              <a:rPr lang="en-US" sz="2700" b="0" i="0" dirty="0">
                <a:solidFill>
                  <a:srgbClr val="292B2C"/>
                </a:solidFill>
                <a:effectLst/>
                <a:latin typeface="+mn-lt"/>
              </a:rPr>
            </a:br>
            <a:br>
              <a:rPr lang="en-US" sz="2700" b="0" i="0" dirty="0">
                <a:solidFill>
                  <a:srgbClr val="292B2C"/>
                </a:solidFill>
                <a:effectLst/>
                <a:latin typeface="+mn-lt"/>
              </a:rPr>
            </a:br>
            <a:r>
              <a:rPr lang="en-US" sz="2700" b="0" i="0" dirty="0">
                <a:solidFill>
                  <a:srgbClr val="292B2C"/>
                </a:solidFill>
                <a:effectLst/>
                <a:latin typeface="+mn-lt"/>
              </a:rPr>
              <a:t>Areas with frozen lakes, ponds, canals and reservoirs can be beautiful places to visit during the winter months but all too often many people risk their lives by venturing onto frozen water. Here are some useful tips to help you know what to do in an emergency.</a:t>
            </a:r>
            <a:br>
              <a:rPr lang="en-US" sz="2700" b="0" i="0" dirty="0">
                <a:solidFill>
                  <a:srgbClr val="292B2C"/>
                </a:solidFill>
                <a:effectLst/>
                <a:latin typeface="+mn-lt"/>
              </a:rPr>
            </a:br>
            <a:br>
              <a:rPr lang="en-GB" dirty="0"/>
            </a:br>
            <a:endParaRPr lang="en-GB" dirty="0"/>
          </a:p>
        </p:txBody>
      </p:sp>
      <p:sp>
        <p:nvSpPr>
          <p:cNvPr id="3" name="Content Placeholder 2">
            <a:extLst>
              <a:ext uri="{FF2B5EF4-FFF2-40B4-BE49-F238E27FC236}">
                <a16:creationId xmlns:a16="http://schemas.microsoft.com/office/drawing/2014/main" id="{D83EB2DB-C6D0-4F0C-96A2-A0FBA2363359}"/>
              </a:ext>
            </a:extLst>
          </p:cNvPr>
          <p:cNvSpPr>
            <a:spLocks noGrp="1"/>
          </p:cNvSpPr>
          <p:nvPr>
            <p:ph idx="1"/>
          </p:nvPr>
        </p:nvSpPr>
        <p:spPr>
          <a:xfrm flipV="1">
            <a:off x="838200" y="7188199"/>
            <a:ext cx="10515600" cy="431799"/>
          </a:xfrm>
        </p:spPr>
        <p:txBody>
          <a:bodyPr>
            <a:normAutofit fontScale="92500" lnSpcReduction="10000"/>
          </a:bodyPr>
          <a:lstStyle/>
          <a:p>
            <a:endParaRPr lang="en-GB" dirty="0"/>
          </a:p>
        </p:txBody>
      </p:sp>
    </p:spTree>
    <p:extLst>
      <p:ext uri="{BB962C8B-B14F-4D97-AF65-F5344CB8AC3E}">
        <p14:creationId xmlns:p14="http://schemas.microsoft.com/office/powerpoint/2010/main" val="152245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FE424-CE02-4EF4-984D-B798BAC40E39}"/>
              </a:ext>
            </a:extLst>
          </p:cNvPr>
          <p:cNvSpPr>
            <a:spLocks noGrp="1"/>
          </p:cNvSpPr>
          <p:nvPr>
            <p:ph type="title"/>
          </p:nvPr>
        </p:nvSpPr>
        <p:spPr>
          <a:xfrm>
            <a:off x="838200" y="365125"/>
            <a:ext cx="10515600" cy="892175"/>
          </a:xfrm>
        </p:spPr>
        <p:txBody>
          <a:bodyPr/>
          <a:lstStyle/>
          <a:p>
            <a:r>
              <a:rPr lang="en-GB" dirty="0"/>
              <a:t>                              </a:t>
            </a:r>
            <a:r>
              <a:rPr lang="en-GB" u="sng" dirty="0">
                <a:solidFill>
                  <a:srgbClr val="FF0000"/>
                </a:solidFill>
              </a:rPr>
              <a:t> </a:t>
            </a:r>
          </a:p>
        </p:txBody>
      </p:sp>
      <p:sp>
        <p:nvSpPr>
          <p:cNvPr id="7" name="Content Placeholder 6">
            <a:extLst>
              <a:ext uri="{FF2B5EF4-FFF2-40B4-BE49-F238E27FC236}">
                <a16:creationId xmlns:a16="http://schemas.microsoft.com/office/drawing/2014/main" id="{B4E3AC77-8D2A-4FA7-9E77-3539ADF07A25}"/>
              </a:ext>
            </a:extLst>
          </p:cNvPr>
          <p:cNvSpPr>
            <a:spLocks noGrp="1"/>
          </p:cNvSpPr>
          <p:nvPr>
            <p:ph idx="1"/>
          </p:nvPr>
        </p:nvSpPr>
        <p:spPr/>
        <p:txBody>
          <a:bodyPr/>
          <a:lstStyle/>
          <a:p>
            <a:endParaRPr lang="en-GB"/>
          </a:p>
        </p:txBody>
      </p:sp>
      <p:pic>
        <p:nvPicPr>
          <p:cNvPr id="9" name="Picture 8">
            <a:extLst>
              <a:ext uri="{FF2B5EF4-FFF2-40B4-BE49-F238E27FC236}">
                <a16:creationId xmlns:a16="http://schemas.microsoft.com/office/drawing/2014/main" id="{1F88E96A-6E5D-4B7D-9E70-98BCBE4E0D96}"/>
              </a:ext>
            </a:extLst>
          </p:cNvPr>
          <p:cNvPicPr>
            <a:picLocks noChangeAspect="1"/>
          </p:cNvPicPr>
          <p:nvPr/>
        </p:nvPicPr>
        <p:blipFill>
          <a:blip r:embed="rId2"/>
          <a:stretch>
            <a:fillRect/>
          </a:stretch>
        </p:blipFill>
        <p:spPr>
          <a:xfrm>
            <a:off x="3881128" y="222991"/>
            <a:ext cx="4600142" cy="6182987"/>
          </a:xfrm>
          <a:prstGeom prst="rect">
            <a:avLst/>
          </a:prstGeom>
        </p:spPr>
      </p:pic>
    </p:spTree>
    <p:extLst>
      <p:ext uri="{BB962C8B-B14F-4D97-AF65-F5344CB8AC3E}">
        <p14:creationId xmlns:p14="http://schemas.microsoft.com/office/powerpoint/2010/main" val="270663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6241"/>
            <a:ext cx="9144000" cy="1473200"/>
          </a:xfrm>
        </p:spPr>
        <p:txBody>
          <a:bodyPr>
            <a:normAutofit/>
          </a:bodyPr>
          <a:lstStyle/>
          <a:p>
            <a:endParaRPr lang="en-GB" sz="5400" dirty="0"/>
          </a:p>
        </p:txBody>
      </p:sp>
      <p:sp>
        <p:nvSpPr>
          <p:cNvPr id="3" name="Subtitle 2"/>
          <p:cNvSpPr>
            <a:spLocks noGrp="1"/>
          </p:cNvSpPr>
          <p:nvPr>
            <p:ph type="subTitle" idx="1"/>
          </p:nvPr>
        </p:nvSpPr>
        <p:spPr>
          <a:xfrm>
            <a:off x="1524000" y="1788160"/>
            <a:ext cx="9144000" cy="4595548"/>
          </a:xfrm>
        </p:spPr>
        <p:txBody>
          <a:bodyPr>
            <a:normAutofit/>
          </a:bodyPr>
          <a:lstStyle/>
          <a:p>
            <a:pPr algn="l"/>
            <a:endParaRPr lang="en-GB" b="1" dirty="0">
              <a:solidFill>
                <a:srgbClr val="FF0000"/>
              </a:solidFill>
            </a:endParaRPr>
          </a:p>
        </p:txBody>
      </p:sp>
      <p:pic>
        <p:nvPicPr>
          <p:cNvPr id="7" name="Picture 6">
            <a:extLst>
              <a:ext uri="{FF2B5EF4-FFF2-40B4-BE49-F238E27FC236}">
                <a16:creationId xmlns:a16="http://schemas.microsoft.com/office/drawing/2014/main" id="{F1AF13F2-D38B-4390-BE13-6DE4BB9BE944}"/>
              </a:ext>
            </a:extLst>
          </p:cNvPr>
          <p:cNvPicPr>
            <a:picLocks noChangeAspect="1"/>
          </p:cNvPicPr>
          <p:nvPr/>
        </p:nvPicPr>
        <p:blipFill>
          <a:blip r:embed="rId3"/>
          <a:stretch>
            <a:fillRect/>
          </a:stretch>
        </p:blipFill>
        <p:spPr>
          <a:xfrm>
            <a:off x="3876365" y="351995"/>
            <a:ext cx="4439270" cy="6154009"/>
          </a:xfrm>
          <a:prstGeom prst="rect">
            <a:avLst/>
          </a:prstGeom>
        </p:spPr>
      </p:pic>
    </p:spTree>
    <p:extLst>
      <p:ext uri="{BB962C8B-B14F-4D97-AF65-F5344CB8AC3E}">
        <p14:creationId xmlns:p14="http://schemas.microsoft.com/office/powerpoint/2010/main" val="7219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25181"/>
          </a:xfrm>
        </p:spPr>
        <p:txBody>
          <a:bodyPr>
            <a:normAutofit/>
          </a:bodyPr>
          <a:lstStyle/>
          <a:p>
            <a:endParaRPr lang="en-GB" sz="5400" b="1" dirty="0"/>
          </a:p>
        </p:txBody>
      </p:sp>
      <p:sp>
        <p:nvSpPr>
          <p:cNvPr id="3" name="Subtitle 2"/>
          <p:cNvSpPr>
            <a:spLocks noGrp="1"/>
          </p:cNvSpPr>
          <p:nvPr>
            <p:ph type="subTitle" idx="1"/>
          </p:nvPr>
        </p:nvSpPr>
        <p:spPr>
          <a:xfrm>
            <a:off x="1524000" y="2649196"/>
            <a:ext cx="9144000" cy="3734512"/>
          </a:xfrm>
        </p:spPr>
        <p:txBody>
          <a:bodyPr>
            <a:normAutofit/>
          </a:bodyPr>
          <a:lstStyle/>
          <a:p>
            <a:pPr algn="l"/>
            <a:endParaRPr lang="en-GB" dirty="0"/>
          </a:p>
        </p:txBody>
      </p:sp>
      <p:pic>
        <p:nvPicPr>
          <p:cNvPr id="5" name="Picture 4">
            <a:extLst>
              <a:ext uri="{FF2B5EF4-FFF2-40B4-BE49-F238E27FC236}">
                <a16:creationId xmlns:a16="http://schemas.microsoft.com/office/drawing/2014/main" id="{08B6CFBD-4CE6-45FE-991F-3736A92CCF87}"/>
              </a:ext>
            </a:extLst>
          </p:cNvPr>
          <p:cNvPicPr>
            <a:picLocks noChangeAspect="1"/>
          </p:cNvPicPr>
          <p:nvPr/>
        </p:nvPicPr>
        <p:blipFill>
          <a:blip r:embed="rId3"/>
          <a:stretch>
            <a:fillRect/>
          </a:stretch>
        </p:blipFill>
        <p:spPr>
          <a:xfrm>
            <a:off x="3581049" y="413916"/>
            <a:ext cx="5029902" cy="6030167"/>
          </a:xfrm>
          <a:prstGeom prst="rect">
            <a:avLst/>
          </a:prstGeom>
        </p:spPr>
      </p:pic>
    </p:spTree>
    <p:extLst>
      <p:ext uri="{BB962C8B-B14F-4D97-AF65-F5344CB8AC3E}">
        <p14:creationId xmlns:p14="http://schemas.microsoft.com/office/powerpoint/2010/main" val="378061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56135-B578-4CC3-9519-3D82168E0938}"/>
              </a:ext>
            </a:extLst>
          </p:cNvPr>
          <p:cNvSpPr>
            <a:spLocks noGrp="1"/>
          </p:cNvSpPr>
          <p:nvPr>
            <p:ph type="title"/>
          </p:nvPr>
        </p:nvSpPr>
        <p:spPr/>
        <p:txBody>
          <a:bodyPr/>
          <a:lstStyle/>
          <a:p>
            <a:r>
              <a:rPr lang="en-US" b="1" dirty="0"/>
              <a:t>          </a:t>
            </a:r>
            <a:endParaRPr lang="en-GB" b="1" dirty="0"/>
          </a:p>
        </p:txBody>
      </p:sp>
      <p:sp>
        <p:nvSpPr>
          <p:cNvPr id="3" name="Content Placeholder 2">
            <a:extLst>
              <a:ext uri="{FF2B5EF4-FFF2-40B4-BE49-F238E27FC236}">
                <a16:creationId xmlns:a16="http://schemas.microsoft.com/office/drawing/2014/main" id="{35852245-073D-47F0-9C35-15724330E89B}"/>
              </a:ext>
            </a:extLst>
          </p:cNvPr>
          <p:cNvSpPr>
            <a:spLocks noGrp="1"/>
          </p:cNvSpPr>
          <p:nvPr>
            <p:ph idx="1"/>
          </p:nvPr>
        </p:nvSpPr>
        <p:spPr>
          <a:xfrm>
            <a:off x="838200" y="1933992"/>
            <a:ext cx="10515600" cy="4242971"/>
          </a:xfrm>
        </p:spPr>
        <p:txBody>
          <a:bodyPr>
            <a:normAutofit/>
          </a:bodyPr>
          <a:lstStyle/>
          <a:p>
            <a:pPr marL="0" indent="0">
              <a:buFontTx/>
              <a:buNone/>
              <a:defRPr/>
            </a:pPr>
            <a:endParaRPr lang="en-US" sz="1100" dirty="0"/>
          </a:p>
          <a:p>
            <a:pPr marL="0" indent="0">
              <a:buFontTx/>
              <a:buNone/>
              <a:defRPr/>
            </a:pPr>
            <a:endParaRPr lang="en-US" sz="1100" dirty="0"/>
          </a:p>
          <a:p>
            <a:pPr marL="0" indent="0">
              <a:buNone/>
            </a:pPr>
            <a:endParaRPr lang="en-GB" dirty="0"/>
          </a:p>
        </p:txBody>
      </p:sp>
      <p:pic>
        <p:nvPicPr>
          <p:cNvPr id="6" name="Picture 5">
            <a:extLst>
              <a:ext uri="{FF2B5EF4-FFF2-40B4-BE49-F238E27FC236}">
                <a16:creationId xmlns:a16="http://schemas.microsoft.com/office/drawing/2014/main" id="{0882BC2D-BE58-4B30-8AAA-9345AD467FEB}"/>
              </a:ext>
            </a:extLst>
          </p:cNvPr>
          <p:cNvPicPr>
            <a:picLocks noChangeAspect="1"/>
          </p:cNvPicPr>
          <p:nvPr/>
        </p:nvPicPr>
        <p:blipFill>
          <a:blip r:embed="rId3"/>
          <a:stretch>
            <a:fillRect/>
          </a:stretch>
        </p:blipFill>
        <p:spPr>
          <a:xfrm>
            <a:off x="1623731" y="1216404"/>
            <a:ext cx="8749540" cy="4328719"/>
          </a:xfrm>
          <a:prstGeom prst="rect">
            <a:avLst/>
          </a:prstGeom>
        </p:spPr>
      </p:pic>
    </p:spTree>
    <p:extLst>
      <p:ext uri="{BB962C8B-B14F-4D97-AF65-F5344CB8AC3E}">
        <p14:creationId xmlns:p14="http://schemas.microsoft.com/office/powerpoint/2010/main" val="273394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Widescreen</PresentationFormat>
  <Paragraphs>8</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 Winter Water Safety Stay safe in winter – the dangers of frozen waters  In winter, children and pets are particularly at risk when tempted to play on the ice formed on open water, and adults can find themselves at risk in attempting to save them.  Taking a nice walk-in cold weather with your family, friends or dogs in tow can be really refreshing, just make sure you know some simple tips on how to stay safe in winter.  Areas with frozen lakes, ponds, canals and reservoirs can be beautiful places to visit during the winter months but all too often many people risk their lives by venturing onto frozen water. Here are some useful tips to help you know what to do in an emergency.  </vt:lpstr>
      <vt:lpstr>                               </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Gallagher</dc:creator>
  <cp:lastModifiedBy>Andrew Allison</cp:lastModifiedBy>
  <cp:revision>8</cp:revision>
  <dcterms:created xsi:type="dcterms:W3CDTF">2022-11-15T09:42:15Z</dcterms:created>
  <dcterms:modified xsi:type="dcterms:W3CDTF">2022-12-12T14:36:47Z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959cb5-d6fa-43bd-af65-dd08ea55ea38_Enabled">
    <vt:lpwstr>true</vt:lpwstr>
  </property>
  <property fmtid="{D5CDD505-2E9C-101B-9397-08002B2CF9AE}" pid="3" name="MSIP_Label_b0959cb5-d6fa-43bd-af65-dd08ea55ea38_SetDate">
    <vt:lpwstr>2022-11-25T10:29:58Z</vt:lpwstr>
  </property>
  <property fmtid="{D5CDD505-2E9C-101B-9397-08002B2CF9AE}" pid="4" name="MSIP_Label_b0959cb5-d6fa-43bd-af65-dd08ea55ea38_Method">
    <vt:lpwstr>Privileged</vt:lpwstr>
  </property>
  <property fmtid="{D5CDD505-2E9C-101B-9397-08002B2CF9AE}" pid="5" name="MSIP_Label_b0959cb5-d6fa-43bd-af65-dd08ea55ea38_Name">
    <vt:lpwstr>b0959cb5-d6fa-43bd-af65-dd08ea55ea38</vt:lpwstr>
  </property>
  <property fmtid="{D5CDD505-2E9C-101B-9397-08002B2CF9AE}" pid="6" name="MSIP_Label_b0959cb5-d6fa-43bd-af65-dd08ea55ea38_SiteId">
    <vt:lpwstr>c947251d-81c4-4c9b-995d-f3d3b7a048c7</vt:lpwstr>
  </property>
  <property fmtid="{D5CDD505-2E9C-101B-9397-08002B2CF9AE}" pid="7" name="MSIP_Label_b0959cb5-d6fa-43bd-af65-dd08ea55ea38_ActionId">
    <vt:lpwstr>d950c3d5-7882-435b-bd50-914596ef1de2</vt:lpwstr>
  </property>
  <property fmtid="{D5CDD505-2E9C-101B-9397-08002B2CF9AE}" pid="8" name="MSIP_Label_b0959cb5-d6fa-43bd-af65-dd08ea55ea38_ContentBits">
    <vt:lpwstr>1</vt:lpwstr>
  </property>
</Properties>
</file>